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9" r:id="rId1"/>
  </p:sldMasterIdLst>
  <p:sldIdLst>
    <p:sldId id="256" r:id="rId2"/>
    <p:sldId id="270" r:id="rId3"/>
    <p:sldId id="273" r:id="rId4"/>
    <p:sldId id="272" r:id="rId5"/>
    <p:sldId id="271" r:id="rId6"/>
    <p:sldId id="274" r:id="rId7"/>
    <p:sldId id="258" r:id="rId8"/>
    <p:sldId id="259" r:id="rId9"/>
    <p:sldId id="260" r:id="rId10"/>
    <p:sldId id="261" r:id="rId11"/>
    <p:sldId id="262" r:id="rId12"/>
    <p:sldId id="275" r:id="rId13"/>
    <p:sldId id="263" r:id="rId14"/>
    <p:sldId id="264" r:id="rId15"/>
    <p:sldId id="265" r:id="rId16"/>
    <p:sldId id="267" r:id="rId17"/>
    <p:sldId id="276" r:id="rId18"/>
    <p:sldId id="268" r:id="rId19"/>
    <p:sldId id="26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tiff>
</file>

<file path=ppt/media/image27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978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729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044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9989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4087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44947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827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5801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071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035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951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498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136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2884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97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426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1881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EF171-AED8-5C45-B837-F8959D73DB40}" type="datetimeFigureOut">
              <a:rPr lang="en-GB" smtClean="0"/>
              <a:t>28/04/2019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3D29C6-9862-0448-B684-69075A9F8D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1636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51B9DA-B0CC-480A-8EA5-4D5C3E051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1DA96E-8FF2-A847-988E-BA80A2B9B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6028" y="965200"/>
            <a:ext cx="6170943" cy="4329641"/>
          </a:xfrm>
        </p:spPr>
        <p:txBody>
          <a:bodyPr anchor="ctr">
            <a:normAutofit/>
          </a:bodyPr>
          <a:lstStyle/>
          <a:p>
            <a:r>
              <a:rPr lang="en-GB" sz="5400"/>
              <a:t>Where should the next Waitrose be built?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CFCF77-2FA2-5943-9BE1-ED307D2CB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965200"/>
            <a:ext cx="3367361" cy="4329641"/>
          </a:xfrm>
        </p:spPr>
        <p:txBody>
          <a:bodyPr anchor="ctr">
            <a:normAutofit/>
          </a:bodyPr>
          <a:lstStyle/>
          <a:p>
            <a:pPr algn="r"/>
            <a:r>
              <a:rPr lang="en-GB" dirty="0"/>
              <a:t>Kevin Brown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198627A-6F85-7C4E-A47D-9EB6D39DAB89}"/>
              </a:ext>
            </a:extLst>
          </p:cNvPr>
          <p:cNvSpPr txBox="1"/>
          <p:nvPr/>
        </p:nvSpPr>
        <p:spPr>
          <a:xfrm>
            <a:off x="0" y="6572536"/>
            <a:ext cx="72442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Disclaimer: Waitrose are not aware of the project, and I am not in any way affiliated with them</a:t>
            </a:r>
          </a:p>
        </p:txBody>
      </p:sp>
    </p:spTree>
    <p:extLst>
      <p:ext uri="{BB962C8B-B14F-4D97-AF65-F5344CB8AC3E}">
        <p14:creationId xmlns:p14="http://schemas.microsoft.com/office/powerpoint/2010/main" val="2168326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3A787-9605-8243-A314-0FFCFC4BB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exploration: Deprivation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A92DE3E-499B-4841-AE85-22284DD7B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7215" y="1969690"/>
            <a:ext cx="5513075" cy="44062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A8B217-8A09-9C4D-B410-A94442F9E73B}"/>
              </a:ext>
            </a:extLst>
          </p:cNvPr>
          <p:cNvSpPr txBox="1"/>
          <p:nvPr/>
        </p:nvSpPr>
        <p:spPr>
          <a:xfrm>
            <a:off x="6478314" y="1779687"/>
            <a:ext cx="493986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deprivation rank for the postcode, where 1 is the most deprived. The range of values is as follows:</a:t>
            </a:r>
            <a:br>
              <a:rPr lang="en-GB" dirty="0"/>
            </a:br>
            <a:r>
              <a:rPr lang="en-GB" dirty="0"/>
              <a:t>1 - 32844 = England</a:t>
            </a:r>
            <a:br>
              <a:rPr lang="en-GB" dirty="0"/>
            </a:br>
            <a:r>
              <a:rPr lang="en-GB" dirty="0"/>
              <a:t>1 - 1909 = Wales</a:t>
            </a:r>
            <a:br>
              <a:rPr lang="en-GB" dirty="0"/>
            </a:br>
            <a:r>
              <a:rPr lang="en-GB" dirty="0"/>
              <a:t>1 - 6976 = Scotland</a:t>
            </a:r>
            <a:br>
              <a:rPr lang="en-GB" dirty="0"/>
            </a:br>
            <a:r>
              <a:rPr lang="en-GB" dirty="0"/>
              <a:t>1 - 890 = Northern Ireland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Used binning to split the deprivation index into groups, with Group 1 being most deprived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chart shows the percentage of stores per deprivation group (blue), alongside the percentage of postcodes in the same deprivation group.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From this chart, we can conclude there is a bias (intended or not) towards placing Waitrose in the least deprived areas.</a:t>
            </a:r>
          </a:p>
        </p:txBody>
      </p:sp>
    </p:spTree>
    <p:extLst>
      <p:ext uri="{BB962C8B-B14F-4D97-AF65-F5344CB8AC3E}">
        <p14:creationId xmlns:p14="http://schemas.microsoft.com/office/powerpoint/2010/main" val="2163467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3FD4B-D764-4148-A8B4-809EB8169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PREDICTION: INITIAL CUT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8FD92C87-5A31-B540-8C39-B9F2DB7214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005" y="2057402"/>
            <a:ext cx="4371527" cy="446682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BEE14E-24C7-334F-BAFD-D5206110A38E}"/>
              </a:ext>
            </a:extLst>
          </p:cNvPr>
          <p:cNvSpPr txBox="1"/>
          <p:nvPr/>
        </p:nvSpPr>
        <p:spPr>
          <a:xfrm>
            <a:off x="4866288" y="1991712"/>
            <a:ext cx="685274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Later in the project we look at Foursquare data, but we’ll need an initial set of locations to investigate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Using the conclusions so far, we can select postal districts which have a conservative seat, and Group 5-7 deprivation index, which don’t already have a Waitrose, as a good first cut.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new list of postcodes is plotted on a map.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D363A4-E1DF-EC4C-BAB4-A66F28D5F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288" y="4213865"/>
            <a:ext cx="7094483" cy="231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333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C0886-00F2-0A4D-A11F-BBAB63B77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en-GB" dirty="0"/>
              <a:t>DATA COLLECTION: </a:t>
            </a:r>
            <a:r>
              <a:rPr lang="en-GB" dirty="0" err="1"/>
              <a:t>FourSquare</a:t>
            </a:r>
            <a:endParaRPr lang="en-GB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7D0DD5-E2A5-CD4A-9C4D-8743493DB8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2366321"/>
            <a:ext cx="7184901" cy="1062680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51FDE9-57B9-724A-BC5C-1FFDB7CF1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3738346"/>
            <a:ext cx="7184901" cy="11749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5A3744-ED5A-C44C-9E07-461C08F21349}"/>
              </a:ext>
            </a:extLst>
          </p:cNvPr>
          <p:cNvSpPr txBox="1"/>
          <p:nvPr/>
        </p:nvSpPr>
        <p:spPr>
          <a:xfrm>
            <a:off x="8061434" y="2259747"/>
            <a:ext cx="402254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Collected the data from Foursquare for all the initial proposed 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Performed one hot encoding ready for K-means clustering on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And discovered the most common choice of venues around each of the locations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018A73-8063-9B4A-81F6-899D65453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5033775"/>
            <a:ext cx="7184901" cy="165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44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97FBC-5445-304F-9419-54BF81DCB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621" y="764373"/>
            <a:ext cx="10875579" cy="1293028"/>
          </a:xfrm>
        </p:spPr>
        <p:txBody>
          <a:bodyPr/>
          <a:lstStyle/>
          <a:p>
            <a:r>
              <a:rPr lang="en-GB" dirty="0"/>
              <a:t>DATA Exploration:  K-MEANS Clustering</a:t>
            </a:r>
          </a:p>
        </p:txBody>
      </p:sp>
      <p:pic>
        <p:nvPicPr>
          <p:cNvPr id="5" name="Content Placeholder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ED9EA382-C4B1-9747-AD39-DA609DA76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170" y="2330560"/>
            <a:ext cx="5890130" cy="40243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82A287-CF7D-DE4D-AA5D-AEA6A6E0011D}"/>
              </a:ext>
            </a:extLst>
          </p:cNvPr>
          <p:cNvSpPr txBox="1"/>
          <p:nvPr/>
        </p:nvSpPr>
        <p:spPr>
          <a:xfrm>
            <a:off x="8029903" y="1942059"/>
            <a:ext cx="402254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K-Means clustering with 5 clusters grouped all the proposed locations into clusters labelled 0-4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different clusters are shown with white, pink, red, magenta and black dots.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K-Means model was saved and the Waitrose stores were then applied to 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Will the stores be distributed amongst the clusters evenly, or will all the stores be in one cluster?</a:t>
            </a:r>
          </a:p>
        </p:txBody>
      </p:sp>
    </p:spTree>
    <p:extLst>
      <p:ext uri="{BB962C8B-B14F-4D97-AF65-F5344CB8AC3E}">
        <p14:creationId xmlns:p14="http://schemas.microsoft.com/office/powerpoint/2010/main" val="1245238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16CDF-3001-A74B-9B17-0B5775C3D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9682" y="117860"/>
            <a:ext cx="8610600" cy="1293028"/>
          </a:xfrm>
        </p:spPr>
        <p:txBody>
          <a:bodyPr/>
          <a:lstStyle/>
          <a:p>
            <a:r>
              <a:rPr lang="en-GB" dirty="0"/>
              <a:t>PREDICTION: PART 2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2676EE6-1454-2F4D-B080-7C6AEB1810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7545" y="3696855"/>
            <a:ext cx="4687614" cy="27803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2932C2-E9CE-0744-8C6D-12C8910F40B7}"/>
              </a:ext>
            </a:extLst>
          </p:cNvPr>
          <p:cNvSpPr txBox="1"/>
          <p:nvPr/>
        </p:nvSpPr>
        <p:spPr>
          <a:xfrm>
            <a:off x="5055476" y="1177159"/>
            <a:ext cx="70284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K-means clustering model was presented with the venue data from the actual </a:t>
            </a:r>
            <a:r>
              <a:rPr lang="en-GB" dirty="0" err="1"/>
              <a:t>waitrose</a:t>
            </a:r>
            <a:r>
              <a:rPr lang="en-GB" dirty="0"/>
              <a:t> store locations, and nearly all of the neighbourhoods that they were located in fell into Cluster 4.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Clusters 0, 1, 2 and 3 from the initial dataset were removed and the results plotted on a map. Blue dots are 351 existing Waitrose stores, Red dots are 526 proposed new sites,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BC6A3B84-243C-5C45-AD9F-595FAC16B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25" y="1177159"/>
            <a:ext cx="4839217" cy="530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62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A6B53-136C-7D4B-AF7C-63DFEC450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exploration: Local area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539A017-1F1A-CB4D-8EE5-C8165D3627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8375" y="2204435"/>
            <a:ext cx="5999884" cy="40243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D15141-A8A5-7649-9083-880F0A5E707F}"/>
              </a:ext>
            </a:extLst>
          </p:cNvPr>
          <p:cNvSpPr txBox="1"/>
          <p:nvPr/>
        </p:nvSpPr>
        <p:spPr>
          <a:xfrm>
            <a:off x="7809186" y="2057401"/>
            <a:ext cx="40225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current stores are marked in blue, the proposed sites are shown in red.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Living in the area shown on the map, I confirmed the locations were broadly unsurprising locations for Waitrose stores.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4276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4920C-0098-E741-B12C-1C8C7AC5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Bishops Waltham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63A491-EA3F-3343-93BA-A67841815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1269" y="2301622"/>
            <a:ext cx="5080000" cy="381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DC6BA4-9A07-3344-A03B-B33593C18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5751" y="1948264"/>
            <a:ext cx="2540000" cy="1714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C839B3-DD89-CB41-BC2E-AA99FC3B8D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8179" y="3553627"/>
            <a:ext cx="3810000" cy="254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928C76-C4B2-CA44-B793-BBDA3A8AE5F4}"/>
              </a:ext>
            </a:extLst>
          </p:cNvPr>
          <p:cNvSpPr txBox="1"/>
          <p:nvPr/>
        </p:nvSpPr>
        <p:spPr>
          <a:xfrm>
            <a:off x="624344" y="926262"/>
            <a:ext cx="5393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 was surprised that Bishops Waltham (for example) did not have a Waitrose already, which confirmed to me that my results seemed sensible.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0401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87596-6FB8-EF46-AA45-F9F1DE268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DB701-2F21-FA45-97F2-31DE07EFF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Waitrose is a higher end supermarket</a:t>
            </a:r>
          </a:p>
          <a:p>
            <a:r>
              <a:rPr lang="en-GB" dirty="0"/>
              <a:t>There is a bias towards Conservative run areas</a:t>
            </a:r>
          </a:p>
          <a:p>
            <a:r>
              <a:rPr lang="en-GB" dirty="0"/>
              <a:t>There is a bias towards areas which are least deprived</a:t>
            </a:r>
          </a:p>
          <a:p>
            <a:r>
              <a:rPr lang="en-GB" dirty="0"/>
              <a:t>Waitrose are often found near pubs, coffee shops and restaurants.</a:t>
            </a:r>
          </a:p>
          <a:p>
            <a:r>
              <a:rPr lang="en-GB" dirty="0"/>
              <a:t>500 similar neighbourhoods have been identified to those with Waitrose stores, and mapped, providing seemingly sensible locations for new Waitrose Stores</a:t>
            </a:r>
          </a:p>
          <a:p>
            <a:r>
              <a:rPr lang="en-GB" dirty="0"/>
              <a:t>There could be a lot more done to refine the model further (see Extensions)</a:t>
            </a:r>
          </a:p>
        </p:txBody>
      </p:sp>
    </p:spTree>
    <p:extLst>
      <p:ext uri="{BB962C8B-B14F-4D97-AF65-F5344CB8AC3E}">
        <p14:creationId xmlns:p14="http://schemas.microsoft.com/office/powerpoint/2010/main" val="1138513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E17D0-EBD5-C348-941C-4C10005F8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F104D-19A0-5C4A-B8F4-6F9D6805E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There would be a lot more that could be done to refine and check the model.</a:t>
            </a:r>
          </a:p>
          <a:p>
            <a:pPr lvl="1"/>
            <a:r>
              <a:rPr lang="en-GB" dirty="0"/>
              <a:t>Using more data - correlating with crime statistics and other neighbourhood features</a:t>
            </a:r>
          </a:p>
          <a:p>
            <a:pPr lvl="1"/>
            <a:r>
              <a:rPr lang="en-GB" dirty="0"/>
              <a:t>Taking into account the results of each store (with access to confidential data) so only the best stores could be modelled</a:t>
            </a:r>
          </a:p>
          <a:p>
            <a:pPr lvl="1"/>
            <a:r>
              <a:rPr lang="en-GB" dirty="0"/>
              <a:t>Taking into account the delivery depots, supply chains, proximity to other stores, size of stores etc., to make the results more compelling.</a:t>
            </a:r>
          </a:p>
          <a:p>
            <a:r>
              <a:rPr lang="en-GB" dirty="0"/>
              <a:t>There could be more analysis (variance, correlations, p-Value etc) to help validate results. However for this project the bar charts and histograms were reasonably compelling.</a:t>
            </a:r>
          </a:p>
        </p:txBody>
      </p:sp>
    </p:spTree>
    <p:extLst>
      <p:ext uri="{BB962C8B-B14F-4D97-AF65-F5344CB8AC3E}">
        <p14:creationId xmlns:p14="http://schemas.microsoft.com/office/powerpoint/2010/main" val="1557850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02FDE-5E5F-1740-A5BA-658C365BD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01F6C-F0AD-0B48-AEAE-D91D7D126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823079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D85E2-3F29-244F-B021-D17EBCF60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80AF4-EDD1-9C4E-A802-5724BC8EF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3862" y="2194560"/>
            <a:ext cx="5042338" cy="4024125"/>
          </a:xfrm>
        </p:spPr>
        <p:txBody>
          <a:bodyPr/>
          <a:lstStyle/>
          <a:p>
            <a:r>
              <a:rPr lang="en-GB" dirty="0"/>
              <a:t>Waitrose is a ‘higher end’ supermarket in the UK – aimed at a particular market segment</a:t>
            </a:r>
          </a:p>
          <a:p>
            <a:r>
              <a:rPr lang="en-GB" dirty="0"/>
              <a:t>Taking into account current supermarket locations and neighbourhoods, can we find potentially suitable locations for building new supermarkets?</a:t>
            </a:r>
          </a:p>
        </p:txBody>
      </p:sp>
      <p:pic>
        <p:nvPicPr>
          <p:cNvPr id="5" name="Picture 4" descr="A box filled with different types of food&#10;&#10;Description automatically generated">
            <a:extLst>
              <a:ext uri="{FF2B5EF4-FFF2-40B4-BE49-F238E27FC236}">
                <a16:creationId xmlns:a16="http://schemas.microsoft.com/office/drawing/2014/main" id="{8092CBEA-F3FE-8E4A-863A-1BD73C3A4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87" y="639315"/>
            <a:ext cx="5672313" cy="578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4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D85E2-3F29-244F-B021-D17EBCF60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80AF4-EDD1-9C4E-A802-5724BC8EF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908" y="2194560"/>
            <a:ext cx="6030097" cy="4024125"/>
          </a:xfrm>
        </p:spPr>
        <p:txBody>
          <a:bodyPr/>
          <a:lstStyle/>
          <a:p>
            <a:r>
              <a:rPr lang="en-GB" dirty="0" err="1"/>
              <a:t>Waitrose.com</a:t>
            </a:r>
            <a:r>
              <a:rPr lang="en-GB" dirty="0"/>
              <a:t> provided a web page of A-Z store list and individual store pages.</a:t>
            </a:r>
          </a:p>
          <a:p>
            <a:r>
              <a:rPr lang="en-GB" dirty="0" err="1"/>
              <a:t>Doogal.co.uk</a:t>
            </a:r>
            <a:r>
              <a:rPr lang="en-GB" dirty="0"/>
              <a:t> provided a full list of UK postcodes as CSV. As a bonus, it provided constituency id, and the postcode’s Deprivation Index.</a:t>
            </a:r>
          </a:p>
          <a:p>
            <a:r>
              <a:rPr lang="en-GB" dirty="0" err="1"/>
              <a:t>Parliament.uk</a:t>
            </a:r>
            <a:r>
              <a:rPr lang="en-GB" dirty="0"/>
              <a:t> provided a list of election results by constituency as CSV</a:t>
            </a:r>
          </a:p>
          <a:p>
            <a:r>
              <a:rPr lang="en-GB" dirty="0"/>
              <a:t>Foursquare provided a list of venues around communities in the UK, via a REST API.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350A0EA-A062-3746-990F-E79BE2F02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014" y="1895221"/>
            <a:ext cx="4630772" cy="2311401"/>
          </a:xfrm>
          <a:prstGeom prst="rect">
            <a:avLst/>
          </a:prstGeom>
        </p:spPr>
      </p:pic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F4C0821-2EAF-2743-85D1-92B892797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014" y="4384859"/>
            <a:ext cx="3608727" cy="214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76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66BD0-978D-D042-829F-381C1D13E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968" y="752016"/>
            <a:ext cx="7008340" cy="1293028"/>
          </a:xfrm>
        </p:spPr>
        <p:txBody>
          <a:bodyPr>
            <a:normAutofit/>
          </a:bodyPr>
          <a:lstStyle/>
          <a:p>
            <a:r>
              <a:rPr lang="en-GB" dirty="0"/>
              <a:t>DATA COLLECTION: Stores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E105C-4D54-814B-A422-F4AF4C873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023" y="5564972"/>
            <a:ext cx="6167225" cy="129302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Scraped A-Z and individual Store pages on Waitrose Web site</a:t>
            </a:r>
          </a:p>
          <a:p>
            <a:r>
              <a:rPr lang="en-GB" dirty="0"/>
              <a:t>Had to fix Peterborough which is listed on the A-Z but has now closed </a:t>
            </a:r>
          </a:p>
          <a:p>
            <a:endParaRPr lang="en-GB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42F770-1349-0848-AE8B-FB4B60E38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52" y="926275"/>
            <a:ext cx="4755337" cy="5554845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E7DB5CC-6664-B546-9824-1DD04DF77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745" y="1781680"/>
            <a:ext cx="5544787" cy="3549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520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E00BE-9DAB-FC4D-A5FF-870066113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03" y="764373"/>
            <a:ext cx="6118654" cy="1293028"/>
          </a:xfrm>
        </p:spPr>
        <p:txBody>
          <a:bodyPr>
            <a:normAutofit/>
          </a:bodyPr>
          <a:lstStyle/>
          <a:p>
            <a:r>
              <a:rPr lang="en-GB" dirty="0"/>
              <a:t>Data Exploration: Store location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317D28E-FCA5-B049-8502-0493C1AC8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212" y="2165742"/>
            <a:ext cx="5720042" cy="4443360"/>
          </a:xfrm>
          <a:prstGeom prst="rect">
            <a:avLst/>
          </a:prstGeom>
        </p:spPr>
      </p:pic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34F28893-3623-5840-8184-9F3366633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383" y="1223169"/>
            <a:ext cx="4672297" cy="537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720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E0074-214F-1D4F-A64F-65B685D62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collection: Political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66BBF-ECA4-014F-B663-A675D9B7D2F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85800" y="2194560"/>
            <a:ext cx="9996647" cy="3970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Added Lat/Lon, Constituency ID, Deprivation index from </a:t>
            </a:r>
            <a:r>
              <a:rPr lang="en-GB" dirty="0" err="1"/>
              <a:t>Doogal.co.uk</a:t>
            </a:r>
            <a:endParaRPr lang="en-GB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AF899D-C1CD-A44B-BC86-1EAE94DB9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46" y="3088936"/>
            <a:ext cx="10171232" cy="342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354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DA295-9AA5-C742-8001-D7A72FE68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9658" y="42288"/>
            <a:ext cx="8610600" cy="1293028"/>
          </a:xfrm>
        </p:spPr>
        <p:txBody>
          <a:bodyPr/>
          <a:lstStyle/>
          <a:p>
            <a:r>
              <a:rPr lang="en-GB" dirty="0"/>
              <a:t>Data exploration: Political</a:t>
            </a:r>
          </a:p>
        </p:txBody>
      </p:sp>
      <p:pic>
        <p:nvPicPr>
          <p:cNvPr id="8" name="Content Placeholder 7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512D0B1-3A0E-0E4A-811F-8B4030F263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3924" y="1123483"/>
            <a:ext cx="4297954" cy="3028104"/>
          </a:xfrm>
        </p:spPr>
      </p:pic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05FC03E6-8797-0743-B837-958B403CD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742" y="1015330"/>
            <a:ext cx="4358728" cy="565323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69AE73-52B9-164B-86E3-97EA43906A58}"/>
              </a:ext>
            </a:extLst>
          </p:cNvPr>
          <p:cNvSpPr txBox="1"/>
          <p:nvPr/>
        </p:nvSpPr>
        <p:spPr>
          <a:xfrm>
            <a:off x="5297214" y="4560121"/>
            <a:ext cx="60644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Maps showing all stores coloured by political party for the constituency each belongs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predominant colour where Waitrose is coloured is blue (Conservative).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Can we conclude there is a bias toward Conservative areas? Not quite yet…</a:t>
            </a:r>
          </a:p>
        </p:txBody>
      </p:sp>
    </p:spTree>
    <p:extLst>
      <p:ext uri="{BB962C8B-B14F-4D97-AF65-F5344CB8AC3E}">
        <p14:creationId xmlns:p14="http://schemas.microsoft.com/office/powerpoint/2010/main" val="2317911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5AAD8-843F-744A-9CBE-59D7591FB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exploration: Political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9B043CB-EBFD-B740-A8E6-72315A3FC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5582" y="2193925"/>
            <a:ext cx="6256284" cy="40243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4BB7A9-AEAC-4440-84DB-3EFA79F46EFC}"/>
              </a:ext>
            </a:extLst>
          </p:cNvPr>
          <p:cNvSpPr txBox="1"/>
          <p:nvPr/>
        </p:nvSpPr>
        <p:spPr>
          <a:xfrm>
            <a:off x="7420303" y="2193925"/>
            <a:ext cx="398342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chart showing number of stores per political party  confirms that there are more stores in conservative areas.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But it does not show whether it’s biased towards Conservative areas, or whether there are just more conservative areas in the country.</a:t>
            </a:r>
          </a:p>
        </p:txBody>
      </p:sp>
    </p:spTree>
    <p:extLst>
      <p:ext uri="{BB962C8B-B14F-4D97-AF65-F5344CB8AC3E}">
        <p14:creationId xmlns:p14="http://schemas.microsoft.com/office/powerpoint/2010/main" val="4058495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9062F-C085-114E-A4E6-9DBA3D23A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exploration: political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293BE0-A7C3-7A41-93C4-19032B23DC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1646" y="2193925"/>
            <a:ext cx="5619054" cy="40243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FA1856-77D0-1240-A6F7-C5DDF83AAE07}"/>
              </a:ext>
            </a:extLst>
          </p:cNvPr>
          <p:cNvSpPr txBox="1"/>
          <p:nvPr/>
        </p:nvSpPr>
        <p:spPr>
          <a:xfrm>
            <a:off x="7420303" y="2193925"/>
            <a:ext cx="39834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chart shows the number of stores per political party as a percentage of total stores (blue), alongside the number of seats for the same political party as a percentage of total seats.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From this chart, we can conclude there is a bias (intended or not) towards placing Waitrose in Conservative held seats.</a:t>
            </a:r>
          </a:p>
        </p:txBody>
      </p:sp>
    </p:spTree>
    <p:extLst>
      <p:ext uri="{BB962C8B-B14F-4D97-AF65-F5344CB8AC3E}">
        <p14:creationId xmlns:p14="http://schemas.microsoft.com/office/powerpoint/2010/main" val="424676563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{8147E034-D156-5144-987B-63D5E1F5D734}tf10001079</Template>
  <TotalTime>627</TotalTime>
  <Words>901</Words>
  <Application>Microsoft Macintosh PowerPoint</Application>
  <PresentationFormat>Widescreen</PresentationFormat>
  <Paragraphs>77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Century Gothic</vt:lpstr>
      <vt:lpstr>Vapor Trail</vt:lpstr>
      <vt:lpstr>Where should the next Waitrose be built?</vt:lpstr>
      <vt:lpstr>Introduction</vt:lpstr>
      <vt:lpstr>Data Sources</vt:lpstr>
      <vt:lpstr>DATA COLLECTION: Stores</vt:lpstr>
      <vt:lpstr>Data Exploration: Store location</vt:lpstr>
      <vt:lpstr>Data collection: Political</vt:lpstr>
      <vt:lpstr>Data exploration: Political</vt:lpstr>
      <vt:lpstr>Data exploration: Political</vt:lpstr>
      <vt:lpstr>Data exploration: political</vt:lpstr>
      <vt:lpstr>Data exploration: Deprivation</vt:lpstr>
      <vt:lpstr>PREDICTION: INITIAL CUT</vt:lpstr>
      <vt:lpstr>DATA COLLECTION: FourSquare</vt:lpstr>
      <vt:lpstr>DATA Exploration:  K-MEANS Clustering</vt:lpstr>
      <vt:lpstr>PREDICTION: PART 2</vt:lpstr>
      <vt:lpstr>Data exploration: Local area</vt:lpstr>
      <vt:lpstr>Bishops Waltham</vt:lpstr>
      <vt:lpstr>CONCLUSIONS</vt:lpstr>
      <vt:lpstr>Extensions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should the next Waitrose be built?</dc:title>
  <dc:creator>Microsoft Office User</dc:creator>
  <cp:lastModifiedBy>Microsoft Office User</cp:lastModifiedBy>
  <cp:revision>21</cp:revision>
  <dcterms:created xsi:type="dcterms:W3CDTF">2019-04-27T19:02:36Z</dcterms:created>
  <dcterms:modified xsi:type="dcterms:W3CDTF">2019-04-28T12:50:01Z</dcterms:modified>
</cp:coreProperties>
</file>